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F1975-F9DD-4F65-A157-437C2F25568B}" type="doc">
      <dgm:prSet loTypeId="urn:microsoft.com/office/officeart/2005/8/layout/hList7" loCatId="picture" qsTypeId="urn:microsoft.com/office/officeart/2005/8/quickstyle/simple1" qsCatId="simple" csTypeId="urn:microsoft.com/office/officeart/2005/8/colors/accent1_2" csCatId="accent1" phldr="1"/>
      <dgm:spPr/>
    </dgm:pt>
    <dgm:pt modelId="{C5DF5816-7C88-4EF4-889E-16689856532D}">
      <dgm:prSet phldrT="[Текст]" custT="1"/>
      <dgm:spPr>
        <a:solidFill>
          <a:srgbClr val="1D7363"/>
        </a:solidFill>
      </dgm:spPr>
      <dgm:t>
        <a:bodyPr/>
        <a:lstStyle/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662DD2-D9EF-4A5B-86EE-654E64A2B90C}" type="parTrans" cxnId="{C70A86D2-10BD-4624-98C3-631875CB9CF8}">
      <dgm:prSet/>
      <dgm:spPr/>
      <dgm:t>
        <a:bodyPr/>
        <a:lstStyle/>
        <a:p>
          <a:endParaRPr lang="ru-RU"/>
        </a:p>
      </dgm:t>
    </dgm:pt>
    <dgm:pt modelId="{BE6CECD6-9D23-4641-86A5-94819DA48369}" type="sibTrans" cxnId="{C70A86D2-10BD-4624-98C3-631875CB9CF8}">
      <dgm:prSet/>
      <dgm:spPr/>
      <dgm:t>
        <a:bodyPr/>
        <a:lstStyle/>
        <a:p>
          <a:endParaRPr lang="ru-RU"/>
        </a:p>
      </dgm:t>
    </dgm:pt>
    <dgm:pt modelId="{25FC56BE-E969-428B-BC3C-F35850C780CC}">
      <dgm:prSet phldrT="[Текст]" custT="1"/>
      <dgm:spPr>
        <a:solidFill>
          <a:srgbClr val="1D7363"/>
        </a:solidFill>
      </dgm:spPr>
      <dgm:t>
        <a:bodyPr/>
        <a:lstStyle/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dirty="0"/>
        </a:p>
      </dgm:t>
    </dgm:pt>
    <dgm:pt modelId="{9B013990-B1DD-43F9-9B97-64647FC08C09}" type="parTrans" cxnId="{CA47E1DF-7F1D-4E40-BF95-03743A56C18A}">
      <dgm:prSet/>
      <dgm:spPr/>
      <dgm:t>
        <a:bodyPr/>
        <a:lstStyle/>
        <a:p>
          <a:endParaRPr lang="ru-RU"/>
        </a:p>
      </dgm:t>
    </dgm:pt>
    <dgm:pt modelId="{691D22A5-0D39-4BDF-96EF-A9379ABC8C13}" type="sibTrans" cxnId="{CA47E1DF-7F1D-4E40-BF95-03743A56C18A}">
      <dgm:prSet/>
      <dgm:spPr/>
      <dgm:t>
        <a:bodyPr/>
        <a:lstStyle/>
        <a:p>
          <a:endParaRPr lang="ru-RU"/>
        </a:p>
      </dgm:t>
    </dgm:pt>
    <dgm:pt modelId="{789E140D-A320-4E33-B49A-3DA88F2F9A92}">
      <dgm:prSet phldrT="[Текст]" custT="1"/>
      <dgm:spPr>
        <a:solidFill>
          <a:srgbClr val="1D7363"/>
        </a:solidFill>
      </dgm:spPr>
      <dgm:t>
        <a:bodyPr/>
        <a:lstStyle/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r>
            <a:rPr lang="uz-Cyrl-U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dirty="0"/>
        </a:p>
      </dgm:t>
    </dgm:pt>
    <dgm:pt modelId="{EC7D2758-07D3-4DF8-A9FC-A196839328B7}" type="parTrans" cxnId="{1ACB73BD-DC95-40E8-97AE-42432A77D8B8}">
      <dgm:prSet/>
      <dgm:spPr/>
      <dgm:t>
        <a:bodyPr/>
        <a:lstStyle/>
        <a:p>
          <a:endParaRPr lang="ru-RU"/>
        </a:p>
      </dgm:t>
    </dgm:pt>
    <dgm:pt modelId="{A04E4B91-2D32-454C-856B-E0FB2F3C848D}" type="sibTrans" cxnId="{1ACB73BD-DC95-40E8-97AE-42432A77D8B8}">
      <dgm:prSet/>
      <dgm:spPr/>
      <dgm:t>
        <a:bodyPr/>
        <a:lstStyle/>
        <a:p>
          <a:endParaRPr lang="ru-RU"/>
        </a:p>
      </dgm:t>
    </dgm:pt>
    <dgm:pt modelId="{66862510-F2D8-41B1-A1ED-1C18F298061F}" type="pres">
      <dgm:prSet presAssocID="{2DCF1975-F9DD-4F65-A157-437C2F25568B}" presName="Name0" presStyleCnt="0">
        <dgm:presLayoutVars>
          <dgm:dir/>
          <dgm:resizeHandles val="exact"/>
        </dgm:presLayoutVars>
      </dgm:prSet>
      <dgm:spPr/>
    </dgm:pt>
    <dgm:pt modelId="{66D5B6E1-B931-4252-8907-BF6CE109C09D}" type="pres">
      <dgm:prSet presAssocID="{2DCF1975-F9DD-4F65-A157-437C2F25568B}" presName="fgShape" presStyleLbl="fgShp" presStyleIdx="0" presStyleCnt="1"/>
      <dgm:spPr/>
    </dgm:pt>
    <dgm:pt modelId="{0B05EA68-A6E6-4148-9100-031CE8A6FDE8}" type="pres">
      <dgm:prSet presAssocID="{2DCF1975-F9DD-4F65-A157-437C2F25568B}" presName="linComp" presStyleCnt="0"/>
      <dgm:spPr/>
    </dgm:pt>
    <dgm:pt modelId="{C0775535-F970-4ABD-B587-64A9C4F7FF7D}" type="pres">
      <dgm:prSet presAssocID="{C5DF5816-7C88-4EF4-889E-16689856532D}" presName="compNode" presStyleCnt="0"/>
      <dgm:spPr/>
    </dgm:pt>
    <dgm:pt modelId="{525928D3-E357-4CEB-8485-BF25C991B721}" type="pres">
      <dgm:prSet presAssocID="{C5DF5816-7C88-4EF4-889E-16689856532D}" presName="bkgdShape" presStyleLbl="node1" presStyleIdx="0" presStyleCnt="3"/>
      <dgm:spPr/>
    </dgm:pt>
    <dgm:pt modelId="{4BEB3051-8588-4E47-BDA3-DF32C390B196}" type="pres">
      <dgm:prSet presAssocID="{C5DF5816-7C88-4EF4-889E-16689856532D}" presName="nodeTx" presStyleLbl="node1" presStyleIdx="0" presStyleCnt="3">
        <dgm:presLayoutVars>
          <dgm:bulletEnabled val="1"/>
        </dgm:presLayoutVars>
      </dgm:prSet>
      <dgm:spPr/>
    </dgm:pt>
    <dgm:pt modelId="{98D79A32-0B5F-4F03-A0F5-E257BCF9D926}" type="pres">
      <dgm:prSet presAssocID="{C5DF5816-7C88-4EF4-889E-16689856532D}" presName="invisiNode" presStyleLbl="node1" presStyleIdx="0" presStyleCnt="3"/>
      <dgm:spPr/>
    </dgm:pt>
    <dgm:pt modelId="{61AB4DA3-7080-4336-ACC4-495112FE247A}" type="pres">
      <dgm:prSet presAssocID="{C5DF5816-7C88-4EF4-889E-16689856532D}" presName="imagNode" presStyleLbl="fgImgPlace1" presStyleIdx="0" presStyleCnt="3" custLinFactNeighborX="-1233" custLinFactNeighborY="-12266"/>
      <dgm:spPr>
        <a:blipFill rotWithShape="1">
          <a:blip xmlns:r="http://schemas.openxmlformats.org/officeDocument/2006/relationships" r:embed="rId1"/>
          <a:srcRect/>
          <a:stretch>
            <a:fillRect l="-13000" r="-13000"/>
          </a:stretch>
        </a:blipFill>
      </dgm:spPr>
    </dgm:pt>
    <dgm:pt modelId="{432F3490-7DA9-4A79-B377-ECE3139210EC}" type="pres">
      <dgm:prSet presAssocID="{BE6CECD6-9D23-4641-86A5-94819DA48369}" presName="sibTrans" presStyleLbl="sibTrans2D1" presStyleIdx="0" presStyleCnt="0"/>
      <dgm:spPr/>
    </dgm:pt>
    <dgm:pt modelId="{87803F57-1032-44ED-A24B-97D60E39862C}" type="pres">
      <dgm:prSet presAssocID="{25FC56BE-E969-428B-BC3C-F35850C780CC}" presName="compNode" presStyleCnt="0"/>
      <dgm:spPr/>
    </dgm:pt>
    <dgm:pt modelId="{C54544C4-CE9C-4649-9941-3C27C347E22C}" type="pres">
      <dgm:prSet presAssocID="{25FC56BE-E969-428B-BC3C-F35850C780CC}" presName="bkgdShape" presStyleLbl="node1" presStyleIdx="1" presStyleCnt="3" custLinFactNeighborX="182" custLinFactNeighborY="139"/>
      <dgm:spPr/>
    </dgm:pt>
    <dgm:pt modelId="{929C6153-C440-4EB2-9CF4-550450AF26F4}" type="pres">
      <dgm:prSet presAssocID="{25FC56BE-E969-428B-BC3C-F35850C780CC}" presName="nodeTx" presStyleLbl="node1" presStyleIdx="1" presStyleCnt="3">
        <dgm:presLayoutVars>
          <dgm:bulletEnabled val="1"/>
        </dgm:presLayoutVars>
      </dgm:prSet>
      <dgm:spPr/>
    </dgm:pt>
    <dgm:pt modelId="{129228F7-B447-4B0E-AC8C-BA1C6802C507}" type="pres">
      <dgm:prSet presAssocID="{25FC56BE-E969-428B-BC3C-F35850C780CC}" presName="invisiNode" presStyleLbl="node1" presStyleIdx="1" presStyleCnt="3"/>
      <dgm:spPr/>
    </dgm:pt>
    <dgm:pt modelId="{7E322AA6-BB90-4A96-AA4F-2E9749C264E6}" type="pres">
      <dgm:prSet presAssocID="{25FC56BE-E969-428B-BC3C-F35850C780CC}" presName="imagNode" presStyleLbl="fgImgPlace1" presStyleIdx="1" presStyleCnt="3" custLinFactNeighborY="-14140"/>
      <dgm:spPr>
        <a:blipFill rotWithShape="1">
          <a:blip xmlns:r="http://schemas.openxmlformats.org/officeDocument/2006/relationships" r:embed="rId2"/>
          <a:srcRect/>
          <a:stretch>
            <a:fillRect l="-11000" r="-11000"/>
          </a:stretch>
        </a:blipFill>
      </dgm:spPr>
    </dgm:pt>
    <dgm:pt modelId="{0AADC5D4-C74C-4731-8397-374B46CEE8B7}" type="pres">
      <dgm:prSet presAssocID="{691D22A5-0D39-4BDF-96EF-A9379ABC8C13}" presName="sibTrans" presStyleLbl="sibTrans2D1" presStyleIdx="0" presStyleCnt="0"/>
      <dgm:spPr/>
    </dgm:pt>
    <dgm:pt modelId="{CC5D28E8-DA94-46DB-9443-848056F0FE1D}" type="pres">
      <dgm:prSet presAssocID="{789E140D-A320-4E33-B49A-3DA88F2F9A92}" presName="compNode" presStyleCnt="0"/>
      <dgm:spPr/>
    </dgm:pt>
    <dgm:pt modelId="{58F9279A-93C1-4F65-8B2A-9AF4A24A8E9A}" type="pres">
      <dgm:prSet presAssocID="{789E140D-A320-4E33-B49A-3DA88F2F9A92}" presName="bkgdShape" presStyleLbl="node1" presStyleIdx="2" presStyleCnt="3" custLinFactNeighborX="1510"/>
      <dgm:spPr/>
    </dgm:pt>
    <dgm:pt modelId="{D27A7D9D-31DF-4BD3-8A00-B07F4A073639}" type="pres">
      <dgm:prSet presAssocID="{789E140D-A320-4E33-B49A-3DA88F2F9A92}" presName="nodeTx" presStyleLbl="node1" presStyleIdx="2" presStyleCnt="3">
        <dgm:presLayoutVars>
          <dgm:bulletEnabled val="1"/>
        </dgm:presLayoutVars>
      </dgm:prSet>
      <dgm:spPr/>
    </dgm:pt>
    <dgm:pt modelId="{38E97DC2-FB39-4416-A188-558B120FE7B1}" type="pres">
      <dgm:prSet presAssocID="{789E140D-A320-4E33-B49A-3DA88F2F9A92}" presName="invisiNode" presStyleLbl="node1" presStyleIdx="2" presStyleCnt="3"/>
      <dgm:spPr/>
    </dgm:pt>
    <dgm:pt modelId="{B0DC1220-F14C-49E9-9816-1A290ECD3DDC}" type="pres">
      <dgm:prSet presAssocID="{789E140D-A320-4E33-B49A-3DA88F2F9A92}" presName="imagNode" presStyleLbl="fgImgPlace1" presStyleIdx="2" presStyleCnt="3" custLinFactNeighborX="-1451" custLinFactNeighborY="-14904"/>
      <dgm:spPr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</dgm:spPr>
    </dgm:pt>
  </dgm:ptLst>
  <dgm:cxnLst>
    <dgm:cxn modelId="{C75EB32D-4E46-4FB5-AC8F-838855CB2EA4}" type="presOf" srcId="{789E140D-A320-4E33-B49A-3DA88F2F9A92}" destId="{D27A7D9D-31DF-4BD3-8A00-B07F4A073639}" srcOrd="1" destOrd="0" presId="urn:microsoft.com/office/officeart/2005/8/layout/hList7"/>
    <dgm:cxn modelId="{1240E134-F57A-4398-A179-42FF53F63336}" type="presOf" srcId="{789E140D-A320-4E33-B49A-3DA88F2F9A92}" destId="{58F9279A-93C1-4F65-8B2A-9AF4A24A8E9A}" srcOrd="0" destOrd="0" presId="urn:microsoft.com/office/officeart/2005/8/layout/hList7"/>
    <dgm:cxn modelId="{EA9A0D60-C9BE-4D55-9C5D-811F16A266AD}" type="presOf" srcId="{2DCF1975-F9DD-4F65-A157-437C2F25568B}" destId="{66862510-F2D8-41B1-A1ED-1C18F298061F}" srcOrd="0" destOrd="0" presId="urn:microsoft.com/office/officeart/2005/8/layout/hList7"/>
    <dgm:cxn modelId="{9A5D9C42-CEA0-4E89-B301-9CC141D48772}" type="presOf" srcId="{691D22A5-0D39-4BDF-96EF-A9379ABC8C13}" destId="{0AADC5D4-C74C-4731-8397-374B46CEE8B7}" srcOrd="0" destOrd="0" presId="urn:microsoft.com/office/officeart/2005/8/layout/hList7"/>
    <dgm:cxn modelId="{938AE266-014C-4322-99FD-09DA319880D7}" type="presOf" srcId="{BE6CECD6-9D23-4641-86A5-94819DA48369}" destId="{432F3490-7DA9-4A79-B377-ECE3139210EC}" srcOrd="0" destOrd="0" presId="urn:microsoft.com/office/officeart/2005/8/layout/hList7"/>
    <dgm:cxn modelId="{34000858-EBA1-4A55-97EC-E4D9372BF89F}" type="presOf" srcId="{C5DF5816-7C88-4EF4-889E-16689856532D}" destId="{4BEB3051-8588-4E47-BDA3-DF32C390B196}" srcOrd="1" destOrd="0" presId="urn:microsoft.com/office/officeart/2005/8/layout/hList7"/>
    <dgm:cxn modelId="{A0C7FFB5-BB52-44E0-AE63-8DA95A00C887}" type="presOf" srcId="{25FC56BE-E969-428B-BC3C-F35850C780CC}" destId="{929C6153-C440-4EB2-9CF4-550450AF26F4}" srcOrd="1" destOrd="0" presId="urn:microsoft.com/office/officeart/2005/8/layout/hList7"/>
    <dgm:cxn modelId="{1ACB73BD-DC95-40E8-97AE-42432A77D8B8}" srcId="{2DCF1975-F9DD-4F65-A157-437C2F25568B}" destId="{789E140D-A320-4E33-B49A-3DA88F2F9A92}" srcOrd="2" destOrd="0" parTransId="{EC7D2758-07D3-4DF8-A9FC-A196839328B7}" sibTransId="{A04E4B91-2D32-454C-856B-E0FB2F3C848D}"/>
    <dgm:cxn modelId="{C70A86D2-10BD-4624-98C3-631875CB9CF8}" srcId="{2DCF1975-F9DD-4F65-A157-437C2F25568B}" destId="{C5DF5816-7C88-4EF4-889E-16689856532D}" srcOrd="0" destOrd="0" parTransId="{75662DD2-D9EF-4A5B-86EE-654E64A2B90C}" sibTransId="{BE6CECD6-9D23-4641-86A5-94819DA48369}"/>
    <dgm:cxn modelId="{DE6A4BD5-FE43-4CB2-8EE1-85DF4DB11654}" type="presOf" srcId="{C5DF5816-7C88-4EF4-889E-16689856532D}" destId="{525928D3-E357-4CEB-8485-BF25C991B721}" srcOrd="0" destOrd="0" presId="urn:microsoft.com/office/officeart/2005/8/layout/hList7"/>
    <dgm:cxn modelId="{CA47E1DF-7F1D-4E40-BF95-03743A56C18A}" srcId="{2DCF1975-F9DD-4F65-A157-437C2F25568B}" destId="{25FC56BE-E969-428B-BC3C-F35850C780CC}" srcOrd="1" destOrd="0" parTransId="{9B013990-B1DD-43F9-9B97-64647FC08C09}" sibTransId="{691D22A5-0D39-4BDF-96EF-A9379ABC8C13}"/>
    <dgm:cxn modelId="{D5042CF8-BA37-4946-9151-DA0EBD45CA46}" type="presOf" srcId="{25FC56BE-E969-428B-BC3C-F35850C780CC}" destId="{C54544C4-CE9C-4649-9941-3C27C347E22C}" srcOrd="0" destOrd="0" presId="urn:microsoft.com/office/officeart/2005/8/layout/hList7"/>
    <dgm:cxn modelId="{619D390A-7732-4BD0-AB61-E34AF971560D}" type="presParOf" srcId="{66862510-F2D8-41B1-A1ED-1C18F298061F}" destId="{66D5B6E1-B931-4252-8907-BF6CE109C09D}" srcOrd="0" destOrd="0" presId="urn:microsoft.com/office/officeart/2005/8/layout/hList7"/>
    <dgm:cxn modelId="{3C526DB4-7F80-4239-A186-842BCA70A82E}" type="presParOf" srcId="{66862510-F2D8-41B1-A1ED-1C18F298061F}" destId="{0B05EA68-A6E6-4148-9100-031CE8A6FDE8}" srcOrd="1" destOrd="0" presId="urn:microsoft.com/office/officeart/2005/8/layout/hList7"/>
    <dgm:cxn modelId="{6075C8F5-BDAE-4CD6-B32E-E4D04203A7AF}" type="presParOf" srcId="{0B05EA68-A6E6-4148-9100-031CE8A6FDE8}" destId="{C0775535-F970-4ABD-B587-64A9C4F7FF7D}" srcOrd="0" destOrd="0" presId="urn:microsoft.com/office/officeart/2005/8/layout/hList7"/>
    <dgm:cxn modelId="{C8346AB2-90A1-416F-8362-2DDDBA027B2F}" type="presParOf" srcId="{C0775535-F970-4ABD-B587-64A9C4F7FF7D}" destId="{525928D3-E357-4CEB-8485-BF25C991B721}" srcOrd="0" destOrd="0" presId="urn:microsoft.com/office/officeart/2005/8/layout/hList7"/>
    <dgm:cxn modelId="{EE4F89C4-1F41-4234-A9A8-D909F3F1D16C}" type="presParOf" srcId="{C0775535-F970-4ABD-B587-64A9C4F7FF7D}" destId="{4BEB3051-8588-4E47-BDA3-DF32C390B196}" srcOrd="1" destOrd="0" presId="urn:microsoft.com/office/officeart/2005/8/layout/hList7"/>
    <dgm:cxn modelId="{119CA904-27C4-4E32-907B-1080E2DED0E6}" type="presParOf" srcId="{C0775535-F970-4ABD-B587-64A9C4F7FF7D}" destId="{98D79A32-0B5F-4F03-A0F5-E257BCF9D926}" srcOrd="2" destOrd="0" presId="urn:microsoft.com/office/officeart/2005/8/layout/hList7"/>
    <dgm:cxn modelId="{7E176AE4-BB72-45F1-B7CC-3B7F271A177A}" type="presParOf" srcId="{C0775535-F970-4ABD-B587-64A9C4F7FF7D}" destId="{61AB4DA3-7080-4336-ACC4-495112FE247A}" srcOrd="3" destOrd="0" presId="urn:microsoft.com/office/officeart/2005/8/layout/hList7"/>
    <dgm:cxn modelId="{A31B2D33-A656-411D-9E61-88BC0732A0EE}" type="presParOf" srcId="{0B05EA68-A6E6-4148-9100-031CE8A6FDE8}" destId="{432F3490-7DA9-4A79-B377-ECE3139210EC}" srcOrd="1" destOrd="0" presId="urn:microsoft.com/office/officeart/2005/8/layout/hList7"/>
    <dgm:cxn modelId="{7964B5B9-7D6F-4280-B2D9-CDE134B6E37F}" type="presParOf" srcId="{0B05EA68-A6E6-4148-9100-031CE8A6FDE8}" destId="{87803F57-1032-44ED-A24B-97D60E39862C}" srcOrd="2" destOrd="0" presId="urn:microsoft.com/office/officeart/2005/8/layout/hList7"/>
    <dgm:cxn modelId="{1EF19C72-5750-423A-AF7F-8D7AA415DC47}" type="presParOf" srcId="{87803F57-1032-44ED-A24B-97D60E39862C}" destId="{C54544C4-CE9C-4649-9941-3C27C347E22C}" srcOrd="0" destOrd="0" presId="urn:microsoft.com/office/officeart/2005/8/layout/hList7"/>
    <dgm:cxn modelId="{0134DDBF-2310-41D2-B5D6-E78629631F97}" type="presParOf" srcId="{87803F57-1032-44ED-A24B-97D60E39862C}" destId="{929C6153-C440-4EB2-9CF4-550450AF26F4}" srcOrd="1" destOrd="0" presId="urn:microsoft.com/office/officeart/2005/8/layout/hList7"/>
    <dgm:cxn modelId="{2CFBD667-58EE-4743-BDBB-BCDDF70ACF42}" type="presParOf" srcId="{87803F57-1032-44ED-A24B-97D60E39862C}" destId="{129228F7-B447-4B0E-AC8C-BA1C6802C507}" srcOrd="2" destOrd="0" presId="urn:microsoft.com/office/officeart/2005/8/layout/hList7"/>
    <dgm:cxn modelId="{EEB77BF5-0D47-416E-841C-002627FF0D78}" type="presParOf" srcId="{87803F57-1032-44ED-A24B-97D60E39862C}" destId="{7E322AA6-BB90-4A96-AA4F-2E9749C264E6}" srcOrd="3" destOrd="0" presId="urn:microsoft.com/office/officeart/2005/8/layout/hList7"/>
    <dgm:cxn modelId="{90BAB38C-2D88-4F9B-8530-2929FC1E8658}" type="presParOf" srcId="{0B05EA68-A6E6-4148-9100-031CE8A6FDE8}" destId="{0AADC5D4-C74C-4731-8397-374B46CEE8B7}" srcOrd="3" destOrd="0" presId="urn:microsoft.com/office/officeart/2005/8/layout/hList7"/>
    <dgm:cxn modelId="{735F399F-3B4E-473A-8219-5AB5C54FC92A}" type="presParOf" srcId="{0B05EA68-A6E6-4148-9100-031CE8A6FDE8}" destId="{CC5D28E8-DA94-46DB-9443-848056F0FE1D}" srcOrd="4" destOrd="0" presId="urn:microsoft.com/office/officeart/2005/8/layout/hList7"/>
    <dgm:cxn modelId="{83F78E19-E851-418E-8BA2-577F7D60D29E}" type="presParOf" srcId="{CC5D28E8-DA94-46DB-9443-848056F0FE1D}" destId="{58F9279A-93C1-4F65-8B2A-9AF4A24A8E9A}" srcOrd="0" destOrd="0" presId="urn:microsoft.com/office/officeart/2005/8/layout/hList7"/>
    <dgm:cxn modelId="{E7D431D0-1BFB-44A0-BE27-733655080044}" type="presParOf" srcId="{CC5D28E8-DA94-46DB-9443-848056F0FE1D}" destId="{D27A7D9D-31DF-4BD3-8A00-B07F4A073639}" srcOrd="1" destOrd="0" presId="urn:microsoft.com/office/officeart/2005/8/layout/hList7"/>
    <dgm:cxn modelId="{22123124-952B-42BE-901A-B2D9B2E9D22A}" type="presParOf" srcId="{CC5D28E8-DA94-46DB-9443-848056F0FE1D}" destId="{38E97DC2-FB39-4416-A188-558B120FE7B1}" srcOrd="2" destOrd="0" presId="urn:microsoft.com/office/officeart/2005/8/layout/hList7"/>
    <dgm:cxn modelId="{41C33595-4543-43DE-B723-BDEF2AE13551}" type="presParOf" srcId="{CC5D28E8-DA94-46DB-9443-848056F0FE1D}" destId="{B0DC1220-F14C-49E9-9816-1A290ECD3DD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928D3-E357-4CEB-8485-BF25C991B721}">
      <dsp:nvSpPr>
        <dsp:cNvPr id="0" name=""/>
        <dsp:cNvSpPr/>
      </dsp:nvSpPr>
      <dsp:spPr>
        <a:xfrm>
          <a:off x="1239" y="0"/>
          <a:ext cx="1928818" cy="1962793"/>
        </a:xfrm>
        <a:prstGeom prst="roundRect">
          <a:avLst>
            <a:gd name="adj" fmla="val 10000"/>
          </a:avLst>
        </a:prstGeom>
        <a:solidFill>
          <a:srgbClr val="1D736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9" y="785117"/>
        <a:ext cx="1928818" cy="785117"/>
      </dsp:txXfrm>
    </dsp:sp>
    <dsp:sp modelId="{61AB4DA3-7080-4336-ACC4-495112FE247A}">
      <dsp:nvSpPr>
        <dsp:cNvPr id="0" name=""/>
        <dsp:cNvSpPr/>
      </dsp:nvSpPr>
      <dsp:spPr>
        <a:xfrm>
          <a:off x="630785" y="37595"/>
          <a:ext cx="653610" cy="65361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544C4-CE9C-4649-9941-3C27C347E22C}">
      <dsp:nvSpPr>
        <dsp:cNvPr id="0" name=""/>
        <dsp:cNvSpPr/>
      </dsp:nvSpPr>
      <dsp:spPr>
        <a:xfrm>
          <a:off x="1991433" y="0"/>
          <a:ext cx="1928818" cy="1962793"/>
        </a:xfrm>
        <a:prstGeom prst="roundRect">
          <a:avLst>
            <a:gd name="adj" fmla="val 10000"/>
          </a:avLst>
        </a:prstGeom>
        <a:solidFill>
          <a:srgbClr val="1D736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kern="1200" dirty="0"/>
        </a:p>
      </dsp:txBody>
      <dsp:txXfrm>
        <a:off x="1991433" y="785117"/>
        <a:ext cx="1928818" cy="785117"/>
      </dsp:txXfrm>
    </dsp:sp>
    <dsp:sp modelId="{7E322AA6-BB90-4A96-AA4F-2E9749C264E6}">
      <dsp:nvSpPr>
        <dsp:cNvPr id="0" name=""/>
        <dsp:cNvSpPr/>
      </dsp:nvSpPr>
      <dsp:spPr>
        <a:xfrm>
          <a:off x="2625527" y="25347"/>
          <a:ext cx="653610" cy="653610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11000" r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9279A-93C1-4F65-8B2A-9AF4A24A8E9A}">
      <dsp:nvSpPr>
        <dsp:cNvPr id="0" name=""/>
        <dsp:cNvSpPr/>
      </dsp:nvSpPr>
      <dsp:spPr>
        <a:xfrm>
          <a:off x="3975846" y="0"/>
          <a:ext cx="1928818" cy="1962793"/>
        </a:xfrm>
        <a:prstGeom prst="roundRect">
          <a:avLst>
            <a:gd name="adj" fmla="val 10000"/>
          </a:avLst>
        </a:prstGeom>
        <a:solidFill>
          <a:srgbClr val="1D736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номи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Лойиха қиймати</a:t>
          </a:r>
          <a:endParaRPr lang="ru-RU" sz="1400" kern="1200" dirty="0"/>
        </a:p>
      </dsp:txBody>
      <dsp:txXfrm>
        <a:off x="3975846" y="785117"/>
        <a:ext cx="1928818" cy="785117"/>
      </dsp:txXfrm>
    </dsp:sp>
    <dsp:sp modelId="{B0DC1220-F14C-49E9-9816-1A290ECD3DDC}">
      <dsp:nvSpPr>
        <dsp:cNvPr id="0" name=""/>
        <dsp:cNvSpPr/>
      </dsp:nvSpPr>
      <dsp:spPr>
        <a:xfrm>
          <a:off x="4602726" y="20353"/>
          <a:ext cx="653610" cy="653610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9000" r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5B6E1-B931-4252-8907-BF6CE109C09D}">
      <dsp:nvSpPr>
        <dsp:cNvPr id="0" name=""/>
        <dsp:cNvSpPr/>
      </dsp:nvSpPr>
      <dsp:spPr>
        <a:xfrm>
          <a:off x="236186" y="1570234"/>
          <a:ext cx="5432291" cy="29441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9A89C-16DC-44BA-BA21-1863889CF276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687E6-E629-47ED-83E2-F326DB79A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5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22D25-7A51-C797-2FEA-B570F89B9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522DF93-2839-29BE-CCC0-713B641E3A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24D7FDC-74EF-109E-BBC5-FC74E29374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4B97B6-77E6-822F-8A54-4B3F7CFC38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EBBED-BD54-455C-AF60-3A064327EC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8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0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50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5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2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38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7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6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6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20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7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17BC-31AD-43F1-AC96-8A2C00555AD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71760-309F-4B7E-BD5E-E9586A3BE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79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image" Target="../media/image3.png"/><Relationship Id="rId10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FD174-8A42-2694-8933-6FC727DB9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Manufacturing icons for free download | Freepik">
            <a:extLst>
              <a:ext uri="{FF2B5EF4-FFF2-40B4-BE49-F238E27FC236}">
                <a16:creationId xmlns:a16="http://schemas.microsoft.com/office/drawing/2014/main" id="{9D4503F6-5E86-2B2D-E193-0AB6E7E895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EE10171-2F2D-75C8-1268-2D7637B88F7E}"/>
              </a:ext>
            </a:extLst>
          </p:cNvPr>
          <p:cNvSpPr/>
          <p:nvPr/>
        </p:nvSpPr>
        <p:spPr>
          <a:xfrm>
            <a:off x="0" y="0"/>
            <a:ext cx="12192000" cy="965048"/>
          </a:xfrm>
          <a:prstGeom prst="rect">
            <a:avLst/>
          </a:prstGeom>
          <a:solidFill>
            <a:srgbClr val="1D7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2368A469-7AD6-8C11-B93D-D4F7118F86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2" y="57586"/>
            <a:ext cx="871014" cy="76003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CAFBB02-AF16-7632-1383-10ADA9A2E93B}"/>
              </a:ext>
            </a:extLst>
          </p:cNvPr>
          <p:cNvSpPr/>
          <p:nvPr/>
        </p:nvSpPr>
        <p:spPr>
          <a:xfrm>
            <a:off x="3092489" y="226501"/>
            <a:ext cx="6699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lang="ru-RU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z-Cyrl-UZ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МЧЖ</a:t>
            </a:r>
            <a:r>
              <a:rPr lang="uz-Cyrl-U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йил)</a:t>
            </a:r>
            <a:endParaRPr lang="ru-RU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E726BB68-2851-4D77-B44C-93820BEF0D2B}"/>
              </a:ext>
            </a:extLst>
          </p:cNvPr>
          <p:cNvGrpSpPr/>
          <p:nvPr/>
        </p:nvGrpSpPr>
        <p:grpSpPr>
          <a:xfrm>
            <a:off x="460375" y="1119011"/>
            <a:ext cx="10603150" cy="2493781"/>
            <a:chOff x="460375" y="1119011"/>
            <a:chExt cx="10603150" cy="2493781"/>
          </a:xfrm>
        </p:grpSpPr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6AAD9603-AA89-4FCC-9B86-F22E206016BC}"/>
                </a:ext>
              </a:extLst>
            </p:cNvPr>
            <p:cNvGrpSpPr/>
            <p:nvPr/>
          </p:nvGrpSpPr>
          <p:grpSpPr>
            <a:xfrm>
              <a:off x="6418234" y="1119011"/>
              <a:ext cx="4524748" cy="1077218"/>
              <a:chOff x="6358600" y="1119011"/>
              <a:chExt cx="4524748" cy="1077218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787A36C-ADED-A42F-4F45-A924A2E439B3}"/>
                  </a:ext>
                </a:extLst>
              </p:cNvPr>
              <p:cNvSpPr txBox="1"/>
              <p:nvPr/>
            </p:nvSpPr>
            <p:spPr>
              <a:xfrm>
                <a:off x="7625595" y="1119011"/>
                <a:ext cx="325775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Ишлаб чиқариш хажми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Экспорт хажми – </a:t>
                </a:r>
                <a:endParaRPr lang="uz-Cyrl-UZ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Импорт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ҳажми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uz-Cyrl-UZ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Маҳаллийлаштириш даражаси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2" name="Рисунок 31">
                <a:extLst>
                  <a:ext uri="{FF2B5EF4-FFF2-40B4-BE49-F238E27FC236}">
                    <a16:creationId xmlns:a16="http://schemas.microsoft.com/office/drawing/2014/main" id="{D168D612-6533-7374-724E-4E248E528D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8600" y="1244266"/>
                <a:ext cx="1274373" cy="913893"/>
              </a:xfrm>
              <a:prstGeom prst="rect">
                <a:avLst/>
              </a:prstGeom>
            </p:spPr>
          </p:pic>
        </p:grpSp>
        <p:grpSp>
          <p:nvGrpSpPr>
            <p:cNvPr id="52" name="Группа 51">
              <a:extLst>
                <a:ext uri="{FF2B5EF4-FFF2-40B4-BE49-F238E27FC236}">
                  <a16:creationId xmlns:a16="http://schemas.microsoft.com/office/drawing/2014/main" id="{27538AFE-B1F5-4237-BD0A-EAAEE822FE54}"/>
                </a:ext>
              </a:extLst>
            </p:cNvPr>
            <p:cNvGrpSpPr/>
            <p:nvPr/>
          </p:nvGrpSpPr>
          <p:grpSpPr>
            <a:xfrm>
              <a:off x="6533359" y="2397137"/>
              <a:ext cx="4530166" cy="1215655"/>
              <a:chOff x="6443908" y="2397137"/>
              <a:chExt cx="4530166" cy="121565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79FB1E-FE26-D60A-7C36-EEF6E574021F}"/>
                  </a:ext>
                </a:extLst>
              </p:cNvPr>
              <p:cNvSpPr txBox="1"/>
              <p:nvPr/>
            </p:nvSpPr>
            <p:spPr>
              <a:xfrm>
                <a:off x="7625595" y="2397137"/>
                <a:ext cx="334847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Самарадорлиги –  </a:t>
                </a:r>
                <a:endParaRPr lang="uz-Cyrl-UZ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z-Cyrl-UZ" sz="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Рентабеллиги -</a:t>
                </a:r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Солиқ тушуми – </a:t>
                </a:r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Кредит мажбурияти –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5" name="Рисунок 4">
                <a:extLst>
                  <a:ext uri="{FF2B5EF4-FFF2-40B4-BE49-F238E27FC236}">
                    <a16:creationId xmlns:a16="http://schemas.microsoft.com/office/drawing/2014/main" id="{A23D86A5-9967-C62F-8D13-32F0BDFFE4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43908" y="2474898"/>
                <a:ext cx="1103755" cy="1137894"/>
              </a:xfrm>
              <a:prstGeom prst="rect">
                <a:avLst/>
              </a:prstGeom>
            </p:spPr>
          </p:pic>
        </p:grp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3DF192B9-7027-65BB-5017-B17535BD9652}"/>
                </a:ext>
              </a:extLst>
            </p:cNvPr>
            <p:cNvGrpSpPr/>
            <p:nvPr/>
          </p:nvGrpSpPr>
          <p:grpSpPr>
            <a:xfrm>
              <a:off x="460375" y="1336958"/>
              <a:ext cx="5530250" cy="1661993"/>
              <a:chOff x="301183" y="1618969"/>
              <a:chExt cx="3497821" cy="1661993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111B9329-4BEE-3549-491D-3F5001A1C2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1183" y="1935193"/>
                <a:ext cx="868413" cy="1228922"/>
              </a:xfrm>
              <a:prstGeom prst="rect">
                <a:avLst/>
              </a:prstGeom>
            </p:spPr>
          </p:pic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99D6D07-3D9A-8DCC-4CDB-5A9C0B9DC9A8}"/>
                  </a:ext>
                </a:extLst>
              </p:cNvPr>
              <p:cNvSpPr txBox="1"/>
              <p:nvPr/>
            </p:nvSpPr>
            <p:spPr>
              <a:xfrm>
                <a:off x="1211340" y="1618969"/>
                <a:ext cx="2587664" cy="1661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Лойиха номи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Лойиха қиймати </a:t>
                </a:r>
                <a:r>
                  <a:rPr lang="uz-Cyrl-U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endParaRPr lang="uz-Cyrl-UZ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Лойиха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қуввати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Жами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иш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ўрни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endPara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Ижара майдони – </a:t>
                </a:r>
                <a:endParaRPr lang="uz-Cyrl-UZ" sz="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Йиллик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ижара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суммаси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Қарздорлиги -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780EC744-332D-402D-9A95-408CB069248D}"/>
              </a:ext>
            </a:extLst>
          </p:cNvPr>
          <p:cNvGrpSpPr/>
          <p:nvPr/>
        </p:nvGrpSpPr>
        <p:grpSpPr>
          <a:xfrm>
            <a:off x="307975" y="3952979"/>
            <a:ext cx="10934939" cy="575487"/>
            <a:chOff x="312739" y="4101941"/>
            <a:chExt cx="10934939" cy="575487"/>
          </a:xfrm>
        </p:grpSpPr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CB291094-2D96-9861-0A7D-5ED3B91DE4AE}"/>
                </a:ext>
              </a:extLst>
            </p:cNvPr>
            <p:cNvGrpSpPr/>
            <p:nvPr/>
          </p:nvGrpSpPr>
          <p:grpSpPr>
            <a:xfrm>
              <a:off x="312739" y="4117571"/>
              <a:ext cx="3917687" cy="529264"/>
              <a:chOff x="171183" y="3782606"/>
              <a:chExt cx="3917687" cy="529264"/>
            </a:xfrm>
          </p:grpSpPr>
          <p:pic>
            <p:nvPicPr>
              <p:cNvPr id="31" name="Picture 6" descr="Electricity - Free business and finance icons">
                <a:extLst>
                  <a:ext uri="{FF2B5EF4-FFF2-40B4-BE49-F238E27FC236}">
                    <a16:creationId xmlns:a16="http://schemas.microsoft.com/office/drawing/2014/main" id="{6B93FB2F-F4BE-F80E-DE1D-99BEAE8D85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83" y="3782606"/>
                <a:ext cx="496420" cy="4964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6F2949-595C-8A81-478A-76E816F47E29}"/>
                  </a:ext>
                </a:extLst>
              </p:cNvPr>
              <p:cNvSpPr txBox="1"/>
              <p:nvPr/>
            </p:nvSpPr>
            <p:spPr>
              <a:xfrm>
                <a:off x="746142" y="3788650"/>
                <a:ext cx="33427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Электроэнергия сарфи</a:t>
                </a:r>
                <a:r>
                  <a:rPr lang="ru-RU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uz-Cyrl-UZ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Квт</a:t>
                </a:r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/й</a:t>
                </a: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Қарздорлиги - йўқ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6" name="Группа 35">
              <a:extLst>
                <a:ext uri="{FF2B5EF4-FFF2-40B4-BE49-F238E27FC236}">
                  <a16:creationId xmlns:a16="http://schemas.microsoft.com/office/drawing/2014/main" id="{B427E855-59F5-C736-5175-E5BB7B1C115B}"/>
                </a:ext>
              </a:extLst>
            </p:cNvPr>
            <p:cNvGrpSpPr/>
            <p:nvPr/>
          </p:nvGrpSpPr>
          <p:grpSpPr>
            <a:xfrm>
              <a:off x="4230426" y="4117329"/>
              <a:ext cx="3504401" cy="560099"/>
              <a:chOff x="5964752" y="3708910"/>
              <a:chExt cx="3504401" cy="560099"/>
            </a:xfrm>
          </p:grpSpPr>
          <p:pic>
            <p:nvPicPr>
              <p:cNvPr id="1032" name="Picture 8" descr="888,900+ Water Icon Stock Illustrations, Royalty-Free Vector ...">
                <a:extLst>
                  <a:ext uri="{FF2B5EF4-FFF2-40B4-BE49-F238E27FC236}">
                    <a16:creationId xmlns:a16="http://schemas.microsoft.com/office/drawing/2014/main" id="{B2E83EDD-FC3F-9599-53C7-329677B88F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64752" y="3713167"/>
                <a:ext cx="555842" cy="5558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BB83F79-5D80-0A9E-A64B-66FDAD827A65}"/>
                  </a:ext>
                </a:extLst>
              </p:cNvPr>
              <p:cNvSpPr txBox="1"/>
              <p:nvPr/>
            </p:nvSpPr>
            <p:spPr>
              <a:xfrm>
                <a:off x="6618930" y="3708910"/>
                <a:ext cx="28502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Сувоқова сарфи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м³/й</a:t>
                </a: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Қарздорлиги - йўқ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8" name="Группа 37">
              <a:extLst>
                <a:ext uri="{FF2B5EF4-FFF2-40B4-BE49-F238E27FC236}">
                  <a16:creationId xmlns:a16="http://schemas.microsoft.com/office/drawing/2014/main" id="{C968CE07-312B-29E2-E033-E25DCF2133D9}"/>
                </a:ext>
              </a:extLst>
            </p:cNvPr>
            <p:cNvGrpSpPr/>
            <p:nvPr/>
          </p:nvGrpSpPr>
          <p:grpSpPr>
            <a:xfrm>
              <a:off x="7826149" y="4101941"/>
              <a:ext cx="3421529" cy="523220"/>
              <a:chOff x="161158" y="4371615"/>
              <a:chExt cx="3421529" cy="523220"/>
            </a:xfrm>
          </p:grpSpPr>
          <p:pic>
            <p:nvPicPr>
              <p:cNvPr id="1034" name="Picture 10" descr="Gás - ícones de indústria grátis">
                <a:extLst>
                  <a:ext uri="{FF2B5EF4-FFF2-40B4-BE49-F238E27FC236}">
                    <a16:creationId xmlns:a16="http://schemas.microsoft.com/office/drawing/2014/main" id="{A1425446-3336-B6F3-08A0-A7E078279A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158" y="4382235"/>
                <a:ext cx="472970" cy="4729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78CE3D3-84E1-E658-ABB9-AC59813F5A3E}"/>
                  </a:ext>
                </a:extLst>
              </p:cNvPr>
              <p:cNvSpPr txBox="1"/>
              <p:nvPr/>
            </p:nvSpPr>
            <p:spPr>
              <a:xfrm>
                <a:off x="732464" y="4371615"/>
                <a:ext cx="28502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Табиий газ сарфи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м³/й</a:t>
                </a:r>
              </a:p>
              <a:p>
                <a:r>
                  <a:rPr lang="uz-Cyrl-U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Қарздорлиги - йўқ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3" name="Схема 42">
            <a:extLst>
              <a:ext uri="{FF2B5EF4-FFF2-40B4-BE49-F238E27FC236}">
                <a16:creationId xmlns:a16="http://schemas.microsoft.com/office/drawing/2014/main" id="{11CD8057-65DB-0988-B654-9037A28C0A6D}"/>
              </a:ext>
            </a:extLst>
          </p:cNvPr>
          <p:cNvGraphicFramePr/>
          <p:nvPr/>
        </p:nvGraphicFramePr>
        <p:xfrm>
          <a:off x="191335" y="4827625"/>
          <a:ext cx="5904665" cy="1962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5B3FBFB-3C99-4898-81DA-A0582A18B34A}"/>
              </a:ext>
            </a:extLst>
          </p:cNvPr>
          <p:cNvCxnSpPr/>
          <p:nvPr/>
        </p:nvCxnSpPr>
        <p:spPr>
          <a:xfrm>
            <a:off x="201347" y="3829906"/>
            <a:ext cx="11845089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5B6E7BEA-4514-4BA2-9F39-BC05D4EC9916}"/>
              </a:ext>
            </a:extLst>
          </p:cNvPr>
          <p:cNvCxnSpPr/>
          <p:nvPr/>
        </p:nvCxnSpPr>
        <p:spPr>
          <a:xfrm>
            <a:off x="191336" y="4678045"/>
            <a:ext cx="11845089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530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93</Words>
  <Application>Microsoft Office PowerPoint</Application>
  <PresentationFormat>Широкоэкранный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Elshod Xusanov</dc:creator>
  <cp:lastModifiedBy>Samandar Abdushukurov</cp:lastModifiedBy>
  <cp:revision>64</cp:revision>
  <dcterms:created xsi:type="dcterms:W3CDTF">2025-05-14T10:30:58Z</dcterms:created>
  <dcterms:modified xsi:type="dcterms:W3CDTF">2025-06-11T08:39:32Z</dcterms:modified>
</cp:coreProperties>
</file>